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Bebas Neue"/>
      <p:regular r:id="rId37"/>
    </p:embeddedFont>
    <p:embeddedFont>
      <p:font typeface="Righteous"/>
      <p:regular r:id="rId38"/>
    </p:embeddedFont>
    <p:embeddedFont>
      <p:font typeface="Oswald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1" roundtripDataSignature="AMtx7miXBdLrrSie9vPtIDT1pbj6ZpOh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586C8E7-543C-4054-BB86-8287C28F4912}">
  <a:tblStyle styleId="{3586C8E7-543C-4054-BB86-8287C28F49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bold.fntdata"/><Relationship Id="rId20" Type="http://schemas.openxmlformats.org/officeDocument/2006/relationships/slide" Target="slides/slide15.xml"/><Relationship Id="rId41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BebasNeue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Oswald-regular.fntdata"/><Relationship Id="rId16" Type="http://schemas.openxmlformats.org/officeDocument/2006/relationships/slide" Target="slides/slide11.xml"/><Relationship Id="rId38" Type="http://schemas.openxmlformats.org/officeDocument/2006/relationships/font" Target="fonts/Righteou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bab329527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9" name="Google Shape;639;g2bab329527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7" name="Google Shape;6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4" name="Google Shape;67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5" name="Google Shape;69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4" name="Google Shape;52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bab329527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1" name="Google Shape;701;g2bab329527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bab329527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bab329527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bab329527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g2bab329527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5" name="Google Shape;74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6" name="Google Shape;76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1" name="Google Shape;77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4" name="Google Shape;5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8" name="Google Shape;5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2"/>
          <p:cNvSpPr txBox="1"/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" name="Google Shape;10;p32"/>
          <p:cNvSpPr txBox="1"/>
          <p:nvPr>
            <p:ph idx="1" type="subTitle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" name="Google Shape;11;p3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32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32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32"/>
          <p:cNvSpPr/>
          <p:nvPr/>
        </p:nvSpPr>
        <p:spPr>
          <a:xfrm>
            <a:off x="7412313" y="563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2"/>
          <p:cNvSpPr/>
          <p:nvPr/>
        </p:nvSpPr>
        <p:spPr>
          <a:xfrm>
            <a:off x="7412313" y="7106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2"/>
          <p:cNvSpPr/>
          <p:nvPr/>
        </p:nvSpPr>
        <p:spPr>
          <a:xfrm>
            <a:off x="7556288" y="563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2"/>
          <p:cNvSpPr/>
          <p:nvPr/>
        </p:nvSpPr>
        <p:spPr>
          <a:xfrm>
            <a:off x="7556288" y="7106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2"/>
          <p:cNvSpPr txBox="1"/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3" name="Google Shape;153;p42"/>
          <p:cNvSpPr txBox="1"/>
          <p:nvPr>
            <p:ph idx="1" type="body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154" name="Google Shape;154;p42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155" name="Google Shape;155;p42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2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2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2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2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2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3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63" name="Google Shape;163;p43"/>
          <p:cNvGrpSpPr/>
          <p:nvPr/>
        </p:nvGrpSpPr>
        <p:grpSpPr>
          <a:xfrm flipH="1" rot="10800000">
            <a:off x="7311388" y="534990"/>
            <a:ext cx="2337900" cy="560387"/>
            <a:chOff x="6135125" y="2934550"/>
            <a:chExt cx="2337900" cy="701975"/>
          </a:xfrm>
        </p:grpSpPr>
        <p:sp>
          <p:nvSpPr>
            <p:cNvPr id="164" name="Google Shape;164;p4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43"/>
          <p:cNvSpPr/>
          <p:nvPr/>
        </p:nvSpPr>
        <p:spPr>
          <a:xfrm rot="10800000">
            <a:off x="0" y="-12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1" name="Google Shape;171;p43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172" name="Google Shape;172;p43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3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3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3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3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3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3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3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" name="Google Shape;180;p43"/>
          <p:cNvSpPr/>
          <p:nvPr/>
        </p:nvSpPr>
        <p:spPr>
          <a:xfrm>
            <a:off x="724822" y="4404625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43"/>
          <p:cNvSpPr/>
          <p:nvPr/>
        </p:nvSpPr>
        <p:spPr>
          <a:xfrm>
            <a:off x="-16175" y="4404625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3"/>
          <p:cNvSpPr/>
          <p:nvPr/>
        </p:nvSpPr>
        <p:spPr>
          <a:xfrm>
            <a:off x="-16175" y="4404625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3"/>
          <p:cNvSpPr/>
          <p:nvPr/>
        </p:nvSpPr>
        <p:spPr>
          <a:xfrm>
            <a:off x="884815" y="4538315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3"/>
          <p:cNvSpPr/>
          <p:nvPr/>
        </p:nvSpPr>
        <p:spPr>
          <a:xfrm>
            <a:off x="884815" y="4881769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3"/>
          <p:cNvSpPr/>
          <p:nvPr/>
        </p:nvSpPr>
        <p:spPr>
          <a:xfrm>
            <a:off x="1219764" y="4538315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3"/>
          <p:cNvSpPr/>
          <p:nvPr/>
        </p:nvSpPr>
        <p:spPr>
          <a:xfrm>
            <a:off x="1219764" y="4881769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noFill/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4"/>
          <p:cNvSpPr/>
          <p:nvPr/>
        </p:nvSpPr>
        <p:spPr>
          <a:xfrm>
            <a:off x="724822" y="4404625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4"/>
          <p:cNvSpPr/>
          <p:nvPr/>
        </p:nvSpPr>
        <p:spPr>
          <a:xfrm>
            <a:off x="-16175" y="4404625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4"/>
          <p:cNvSpPr/>
          <p:nvPr/>
        </p:nvSpPr>
        <p:spPr>
          <a:xfrm>
            <a:off x="-16175" y="4404625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4"/>
          <p:cNvSpPr/>
          <p:nvPr/>
        </p:nvSpPr>
        <p:spPr>
          <a:xfrm>
            <a:off x="884815" y="4538315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44"/>
          <p:cNvSpPr/>
          <p:nvPr/>
        </p:nvSpPr>
        <p:spPr>
          <a:xfrm>
            <a:off x="884815" y="4881769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4"/>
          <p:cNvSpPr/>
          <p:nvPr/>
        </p:nvSpPr>
        <p:spPr>
          <a:xfrm>
            <a:off x="1219764" y="4538315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4"/>
          <p:cNvSpPr/>
          <p:nvPr/>
        </p:nvSpPr>
        <p:spPr>
          <a:xfrm>
            <a:off x="1219764" y="4881769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4"/>
          <p:cNvSpPr/>
          <p:nvPr/>
        </p:nvSpPr>
        <p:spPr>
          <a:xfrm rot="10800000">
            <a:off x="-16125" y="3663678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4"/>
          <p:cNvSpPr/>
          <p:nvPr/>
        </p:nvSpPr>
        <p:spPr>
          <a:xfrm rot="5400000">
            <a:off x="723083" y="3663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4"/>
          <p:cNvSpPr txBox="1"/>
          <p:nvPr>
            <p:ph type="title"/>
          </p:nvPr>
        </p:nvSpPr>
        <p:spPr>
          <a:xfrm>
            <a:off x="631400" y="51450"/>
            <a:ext cx="2413800" cy="28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8" name="Google Shape;198;p44"/>
          <p:cNvSpPr/>
          <p:nvPr/>
        </p:nvSpPr>
        <p:spPr>
          <a:xfrm rot="-5400000">
            <a:off x="723083" y="3663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5"/>
          <p:cNvSpPr txBox="1"/>
          <p:nvPr>
            <p:ph hasCustomPrompt="1" type="title"/>
          </p:nvPr>
        </p:nvSpPr>
        <p:spPr>
          <a:xfrm>
            <a:off x="1284000" y="15599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1" name="Google Shape;201;p45"/>
          <p:cNvSpPr txBox="1"/>
          <p:nvPr>
            <p:ph idx="1" type="subTitle"/>
          </p:nvPr>
        </p:nvSpPr>
        <p:spPr>
          <a:xfrm>
            <a:off x="1661250" y="3071125"/>
            <a:ext cx="5821500" cy="512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02" name="Google Shape;202;p45"/>
          <p:cNvGrpSpPr/>
          <p:nvPr/>
        </p:nvGrpSpPr>
        <p:grpSpPr>
          <a:xfrm flipH="1" rot="10800000">
            <a:off x="7968663" y="584540"/>
            <a:ext cx="2337900" cy="560387"/>
            <a:chOff x="6135125" y="2934550"/>
            <a:chExt cx="2337900" cy="701975"/>
          </a:xfrm>
        </p:grpSpPr>
        <p:sp>
          <p:nvSpPr>
            <p:cNvPr id="203" name="Google Shape;203;p4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45"/>
          <p:cNvSpPr/>
          <p:nvPr/>
        </p:nvSpPr>
        <p:spPr>
          <a:xfrm flipH="1" rot="10800000">
            <a:off x="753763" y="32703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3" name="Google Shape;213;p47"/>
          <p:cNvSpPr txBox="1"/>
          <p:nvPr>
            <p:ph idx="1" type="subTitle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47"/>
          <p:cNvSpPr txBox="1"/>
          <p:nvPr>
            <p:ph idx="2" type="subTitle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47"/>
          <p:cNvSpPr txBox="1"/>
          <p:nvPr>
            <p:ph idx="3" type="title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16" name="Google Shape;216;p47"/>
          <p:cNvSpPr txBox="1"/>
          <p:nvPr>
            <p:ph idx="4" type="title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17" name="Google Shape;217;p47"/>
          <p:cNvSpPr txBox="1"/>
          <p:nvPr>
            <p:ph idx="5" type="title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18" name="Google Shape;218;p47"/>
          <p:cNvSpPr txBox="1"/>
          <p:nvPr>
            <p:ph idx="6" type="title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219" name="Google Shape;219;p47"/>
          <p:cNvSpPr txBox="1"/>
          <p:nvPr>
            <p:ph idx="7" type="subTitle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47"/>
          <p:cNvSpPr txBox="1"/>
          <p:nvPr>
            <p:ph idx="8" type="subTitle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47"/>
          <p:cNvSpPr txBox="1"/>
          <p:nvPr>
            <p:ph idx="9" type="subTitle"/>
          </p:nvPr>
        </p:nvSpPr>
        <p:spPr>
          <a:xfrm>
            <a:off x="5856625" y="1622650"/>
            <a:ext cx="257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47"/>
          <p:cNvSpPr txBox="1"/>
          <p:nvPr>
            <p:ph idx="13" type="subTitle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7"/>
          <p:cNvSpPr txBox="1"/>
          <p:nvPr>
            <p:ph idx="14" type="subTitle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47"/>
          <p:cNvSpPr txBox="1"/>
          <p:nvPr>
            <p:ph idx="15" type="subTitle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5" name="Google Shape;225;p47"/>
          <p:cNvGrpSpPr/>
          <p:nvPr/>
        </p:nvGrpSpPr>
        <p:grpSpPr>
          <a:xfrm>
            <a:off x="7455325" y="310599"/>
            <a:ext cx="2337900" cy="560387"/>
            <a:chOff x="6135125" y="2934550"/>
            <a:chExt cx="2337900" cy="701975"/>
          </a:xfrm>
        </p:grpSpPr>
        <p:sp>
          <p:nvSpPr>
            <p:cNvPr id="226" name="Google Shape;226;p4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47"/>
          <p:cNvGrpSpPr/>
          <p:nvPr/>
        </p:nvGrpSpPr>
        <p:grpSpPr>
          <a:xfrm>
            <a:off x="713238" y="4305325"/>
            <a:ext cx="844650" cy="838175"/>
            <a:chOff x="513200" y="2286375"/>
            <a:chExt cx="844650" cy="838175"/>
          </a:xfrm>
        </p:grpSpPr>
        <p:sp>
          <p:nvSpPr>
            <p:cNvPr id="233" name="Google Shape;233;p47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7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7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7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7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7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7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7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47"/>
          <p:cNvSpPr/>
          <p:nvPr/>
        </p:nvSpPr>
        <p:spPr>
          <a:xfrm>
            <a:off x="1550562" y="4305325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7"/>
          <p:cNvSpPr/>
          <p:nvPr/>
        </p:nvSpPr>
        <p:spPr>
          <a:xfrm>
            <a:off x="124613" y="-20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757688" y="889675"/>
            <a:ext cx="201100" cy="204325"/>
            <a:chOff x="3375338" y="419625"/>
            <a:chExt cx="201100" cy="204325"/>
          </a:xfrm>
        </p:grpSpPr>
        <p:sp>
          <p:nvSpPr>
            <p:cNvPr id="244" name="Google Shape;244;p47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47"/>
          <p:cNvGrpSpPr/>
          <p:nvPr/>
        </p:nvGrpSpPr>
        <p:grpSpPr>
          <a:xfrm>
            <a:off x="2116338" y="4506338"/>
            <a:ext cx="201100" cy="204325"/>
            <a:chOff x="3375338" y="419625"/>
            <a:chExt cx="201100" cy="204325"/>
          </a:xfrm>
        </p:grpSpPr>
        <p:sp>
          <p:nvSpPr>
            <p:cNvPr id="249" name="Google Shape;249;p47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7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7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7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771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8"/>
          <p:cNvSpPr txBox="1"/>
          <p:nvPr>
            <p:ph type="title"/>
          </p:nvPr>
        </p:nvSpPr>
        <p:spPr>
          <a:xfrm>
            <a:off x="1388175" y="885525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55" name="Google Shape;255;p48"/>
          <p:cNvSpPr txBox="1"/>
          <p:nvPr>
            <p:ph idx="1" type="subTitle"/>
          </p:nvPr>
        </p:nvSpPr>
        <p:spPr>
          <a:xfrm>
            <a:off x="1795350" y="3414825"/>
            <a:ext cx="5553300" cy="61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6" name="Google Shape;256;p48"/>
          <p:cNvSpPr/>
          <p:nvPr/>
        </p:nvSpPr>
        <p:spPr>
          <a:xfrm rot="10800000">
            <a:off x="8034192" y="21637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48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258" name="Google Shape;258;p48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8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8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8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" name="Google Shape;262;p48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263" name="Google Shape;263;p4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48"/>
          <p:cNvSpPr/>
          <p:nvPr/>
        </p:nvSpPr>
        <p:spPr>
          <a:xfrm>
            <a:off x="310" y="742437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48"/>
          <p:cNvSpPr/>
          <p:nvPr/>
        </p:nvSpPr>
        <p:spPr>
          <a:xfrm>
            <a:off x="160303" y="876128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8"/>
          <p:cNvSpPr/>
          <p:nvPr/>
        </p:nvSpPr>
        <p:spPr>
          <a:xfrm>
            <a:off x="160303" y="1219581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48"/>
          <p:cNvSpPr/>
          <p:nvPr/>
        </p:nvSpPr>
        <p:spPr>
          <a:xfrm>
            <a:off x="495251" y="876128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48"/>
          <p:cNvSpPr/>
          <p:nvPr/>
        </p:nvSpPr>
        <p:spPr>
          <a:xfrm>
            <a:off x="495251" y="1219581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 rot="5400000">
            <a:off x="-1430" y="1437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-5400000">
            <a:off x="-1430" y="149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8" name="Google Shape;278;p49"/>
          <p:cNvSpPr txBox="1"/>
          <p:nvPr>
            <p:ph idx="1" type="subTitle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9" name="Google Shape;279;p49"/>
          <p:cNvSpPr/>
          <p:nvPr/>
        </p:nvSpPr>
        <p:spPr>
          <a:xfrm>
            <a:off x="512725" y="12352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9"/>
          <p:cNvSpPr/>
          <p:nvPr/>
        </p:nvSpPr>
        <p:spPr>
          <a:xfrm>
            <a:off x="508725" y="3842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49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282" name="Google Shape;282;p4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0" name="Google Shape;290;p50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291" name="Google Shape;291;p5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5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5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100019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/>
          <p:nvPr>
            <p:ph idx="1" type="body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0" name="Google Shape;20;p3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" name="Google Shape;21;p33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22" name="Google Shape;22;p3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33"/>
          <p:cNvSpPr/>
          <p:nvPr/>
        </p:nvSpPr>
        <p:spPr>
          <a:xfrm>
            <a:off x="267620" y="36645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"/>
          <p:cNvSpPr/>
          <p:nvPr/>
        </p:nvSpPr>
        <p:spPr>
          <a:xfrm flipH="1">
            <a:off x="8008900" y="446406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52"/>
          <p:cNvSpPr/>
          <p:nvPr/>
        </p:nvSpPr>
        <p:spPr>
          <a:xfrm flipH="1">
            <a:off x="595600" y="4727631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2"/>
          <p:cNvSpPr/>
          <p:nvPr/>
        </p:nvSpPr>
        <p:spPr>
          <a:xfrm flipH="1">
            <a:off x="176525" y="3876581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52"/>
          <p:cNvGrpSpPr/>
          <p:nvPr/>
        </p:nvGrpSpPr>
        <p:grpSpPr>
          <a:xfrm flipH="1">
            <a:off x="8180850" y="534999"/>
            <a:ext cx="2337900" cy="560387"/>
            <a:chOff x="6135125" y="2934550"/>
            <a:chExt cx="2337900" cy="701975"/>
          </a:xfrm>
        </p:grpSpPr>
        <p:sp>
          <p:nvSpPr>
            <p:cNvPr id="304" name="Google Shape;304;p52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2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2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52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52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52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52"/>
          <p:cNvGrpSpPr/>
          <p:nvPr/>
        </p:nvGrpSpPr>
        <p:grpSpPr>
          <a:xfrm rot="10800000">
            <a:off x="936073" y="0"/>
            <a:ext cx="844650" cy="838175"/>
            <a:chOff x="513200" y="2286375"/>
            <a:chExt cx="844650" cy="838175"/>
          </a:xfrm>
        </p:grpSpPr>
        <p:sp>
          <p:nvSpPr>
            <p:cNvPr id="311" name="Google Shape;311;p52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2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2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2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2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2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2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2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9" name="Google Shape;319;p52"/>
          <p:cNvSpPr/>
          <p:nvPr/>
        </p:nvSpPr>
        <p:spPr>
          <a:xfrm rot="10800000">
            <a:off x="98738" y="0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52"/>
          <p:cNvGrpSpPr/>
          <p:nvPr/>
        </p:nvGrpSpPr>
        <p:grpSpPr>
          <a:xfrm rot="10800000">
            <a:off x="176523" y="432838"/>
            <a:ext cx="201100" cy="204325"/>
            <a:chOff x="3375338" y="419625"/>
            <a:chExt cx="201100" cy="204325"/>
          </a:xfrm>
        </p:grpSpPr>
        <p:sp>
          <p:nvSpPr>
            <p:cNvPr id="321" name="Google Shape;321;p52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2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52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52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5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/>
          <p:nvPr/>
        </p:nvSpPr>
        <p:spPr>
          <a:xfrm>
            <a:off x="8403360" y="7321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53"/>
          <p:cNvSpPr/>
          <p:nvPr/>
        </p:nvSpPr>
        <p:spPr>
          <a:xfrm>
            <a:off x="8563353" y="8658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3"/>
          <p:cNvSpPr/>
          <p:nvPr/>
        </p:nvSpPr>
        <p:spPr>
          <a:xfrm>
            <a:off x="8563353" y="12092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3"/>
          <p:cNvSpPr/>
          <p:nvPr/>
        </p:nvSpPr>
        <p:spPr>
          <a:xfrm>
            <a:off x="8898301" y="8658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3"/>
          <p:cNvSpPr/>
          <p:nvPr/>
        </p:nvSpPr>
        <p:spPr>
          <a:xfrm flipH="1">
            <a:off x="7975125" y="440056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2" name="Google Shape;332;p53"/>
          <p:cNvGrpSpPr/>
          <p:nvPr/>
        </p:nvGrpSpPr>
        <p:grpSpPr>
          <a:xfrm flipH="1">
            <a:off x="-1323875" y="534999"/>
            <a:ext cx="2337900" cy="560387"/>
            <a:chOff x="6135125" y="2934550"/>
            <a:chExt cx="2337900" cy="701975"/>
          </a:xfrm>
        </p:grpSpPr>
        <p:sp>
          <p:nvSpPr>
            <p:cNvPr id="333" name="Google Shape;333;p5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5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5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5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5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" name="Google Shape;339;p53"/>
          <p:cNvSpPr/>
          <p:nvPr/>
        </p:nvSpPr>
        <p:spPr>
          <a:xfrm>
            <a:off x="8898301" y="12092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53"/>
          <p:cNvSpPr/>
          <p:nvPr/>
        </p:nvSpPr>
        <p:spPr>
          <a:xfrm rot="5400000">
            <a:off x="8401620" y="-8888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53"/>
          <p:cNvSpPr/>
          <p:nvPr/>
        </p:nvSpPr>
        <p:spPr>
          <a:xfrm rot="-5400000">
            <a:off x="8401620" y="-8826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5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7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4"/>
          <p:cNvSpPr/>
          <p:nvPr/>
        </p:nvSpPr>
        <p:spPr>
          <a:xfrm rot="-5400000">
            <a:off x="5238" y="-5250"/>
            <a:ext cx="837375" cy="847850"/>
          </a:xfrm>
          <a:custGeom>
            <a:rect b="b" l="l" r="r" t="t"/>
            <a:pathLst>
              <a:path extrusionOk="0" h="33914" w="33495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54"/>
          <p:cNvSpPr/>
          <p:nvPr/>
        </p:nvSpPr>
        <p:spPr>
          <a:xfrm rot="-5400000">
            <a:off x="563400" y="604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4"/>
          <p:cNvSpPr/>
          <p:nvPr/>
        </p:nvSpPr>
        <p:spPr>
          <a:xfrm rot="-5400000">
            <a:off x="710600" y="604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4"/>
          <p:cNvSpPr/>
          <p:nvPr/>
        </p:nvSpPr>
        <p:spPr>
          <a:xfrm rot="-5400000">
            <a:off x="563400" y="46042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4"/>
          <p:cNvSpPr/>
          <p:nvPr/>
        </p:nvSpPr>
        <p:spPr>
          <a:xfrm rot="-5400000">
            <a:off x="710600" y="46042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54"/>
          <p:cNvSpPr/>
          <p:nvPr/>
        </p:nvSpPr>
        <p:spPr>
          <a:xfrm rot="5400000">
            <a:off x="7686537" y="536437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8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3" name="Google Shape;353;p55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354" name="Google Shape;354;p5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9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2" name="Google Shape;362;p56"/>
          <p:cNvSpPr/>
          <p:nvPr/>
        </p:nvSpPr>
        <p:spPr>
          <a:xfrm rot="10800000">
            <a:off x="715088" y="377352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3" name="Google Shape;363;p56"/>
          <p:cNvGrpSpPr/>
          <p:nvPr/>
        </p:nvGrpSpPr>
        <p:grpSpPr>
          <a:xfrm rot="10800000">
            <a:off x="715088" y="3512500"/>
            <a:ext cx="201100" cy="204325"/>
            <a:chOff x="3375338" y="419625"/>
            <a:chExt cx="201100" cy="204325"/>
          </a:xfrm>
        </p:grpSpPr>
        <p:sp>
          <p:nvSpPr>
            <p:cNvPr id="364" name="Google Shape;364;p56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6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6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6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56"/>
          <p:cNvGrpSpPr/>
          <p:nvPr/>
        </p:nvGrpSpPr>
        <p:grpSpPr>
          <a:xfrm flipH="1" rot="10800000">
            <a:off x="7929988" y="792490"/>
            <a:ext cx="2337900" cy="560387"/>
            <a:chOff x="6135125" y="2934550"/>
            <a:chExt cx="2337900" cy="701975"/>
          </a:xfrm>
        </p:grpSpPr>
        <p:sp>
          <p:nvSpPr>
            <p:cNvPr id="369" name="Google Shape;369;p5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5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5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56"/>
          <p:cNvSpPr/>
          <p:nvPr/>
        </p:nvSpPr>
        <p:spPr>
          <a:xfrm flipH="1" rot="10800000">
            <a:off x="715088" y="53498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0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8" name="Google Shape;378;p57"/>
          <p:cNvSpPr/>
          <p:nvPr/>
        </p:nvSpPr>
        <p:spPr>
          <a:xfrm rot="10800000">
            <a:off x="0" y="-12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Google Shape;379;p57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380" name="Google Shape;380;p57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7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7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7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7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7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7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7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" name="Google Shape;388;p57"/>
          <p:cNvGrpSpPr/>
          <p:nvPr/>
        </p:nvGrpSpPr>
        <p:grpSpPr>
          <a:xfrm flipH="1" rot="10800000">
            <a:off x="8428888" y="1675540"/>
            <a:ext cx="2337900" cy="560387"/>
            <a:chOff x="6135125" y="2934550"/>
            <a:chExt cx="2337900" cy="701975"/>
          </a:xfrm>
        </p:grpSpPr>
        <p:sp>
          <p:nvSpPr>
            <p:cNvPr id="389" name="Google Shape;389;p5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" name="Google Shape;395;p57"/>
          <p:cNvSpPr/>
          <p:nvPr/>
        </p:nvSpPr>
        <p:spPr>
          <a:xfrm flipH="1" rot="10800000">
            <a:off x="304888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/>
          <p:nvPr>
            <p:ph type="title"/>
          </p:nvPr>
        </p:nvSpPr>
        <p:spPr>
          <a:xfrm>
            <a:off x="824924" y="307980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8" name="Google Shape;398;p58"/>
          <p:cNvSpPr txBox="1"/>
          <p:nvPr>
            <p:ph idx="1" type="subTitle"/>
          </p:nvPr>
        </p:nvSpPr>
        <p:spPr>
          <a:xfrm>
            <a:off x="3472051" y="278127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58"/>
          <p:cNvSpPr txBox="1"/>
          <p:nvPr>
            <p:ph idx="2" type="title"/>
          </p:nvPr>
        </p:nvSpPr>
        <p:spPr>
          <a:xfrm>
            <a:off x="3471900" y="242332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0" name="Google Shape;400;p58"/>
          <p:cNvSpPr txBox="1"/>
          <p:nvPr>
            <p:ph idx="3" type="subTitle"/>
          </p:nvPr>
        </p:nvSpPr>
        <p:spPr>
          <a:xfrm>
            <a:off x="82492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58"/>
          <p:cNvSpPr txBox="1"/>
          <p:nvPr>
            <p:ph idx="4" type="title"/>
          </p:nvPr>
        </p:nvSpPr>
        <p:spPr>
          <a:xfrm>
            <a:off x="6212100" y="3079804"/>
            <a:ext cx="2087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2" name="Google Shape;402;p58"/>
          <p:cNvSpPr txBox="1"/>
          <p:nvPr>
            <p:ph idx="5" type="subTitle"/>
          </p:nvPr>
        </p:nvSpPr>
        <p:spPr>
          <a:xfrm>
            <a:off x="611917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58"/>
          <p:cNvSpPr/>
          <p:nvPr/>
        </p:nvSpPr>
        <p:spPr>
          <a:xfrm rot="5400000">
            <a:off x="7660987" y="-41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8"/>
          <p:cNvSpPr/>
          <p:nvPr/>
        </p:nvSpPr>
        <p:spPr>
          <a:xfrm rot="5400000">
            <a:off x="8137742" y="1603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58"/>
          <p:cNvSpPr/>
          <p:nvPr/>
        </p:nvSpPr>
        <p:spPr>
          <a:xfrm rot="5400000">
            <a:off x="7794289" y="1603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58"/>
          <p:cNvSpPr/>
          <p:nvPr/>
        </p:nvSpPr>
        <p:spPr>
          <a:xfrm rot="5400000">
            <a:off x="8136317" y="49668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58"/>
          <p:cNvSpPr/>
          <p:nvPr/>
        </p:nvSpPr>
        <p:spPr>
          <a:xfrm rot="5400000">
            <a:off x="7792863" y="49668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8"/>
          <p:cNvSpPr/>
          <p:nvPr/>
        </p:nvSpPr>
        <p:spPr>
          <a:xfrm rot="10800000">
            <a:off x="8400208" y="-1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8"/>
          <p:cNvSpPr/>
          <p:nvPr/>
        </p:nvSpPr>
        <p:spPr>
          <a:xfrm>
            <a:off x="8400145" y="-1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58"/>
          <p:cNvSpPr/>
          <p:nvPr/>
        </p:nvSpPr>
        <p:spPr>
          <a:xfrm>
            <a:off x="7303125" y="112283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58"/>
          <p:cNvGrpSpPr/>
          <p:nvPr/>
        </p:nvGrpSpPr>
        <p:grpSpPr>
          <a:xfrm>
            <a:off x="8214500" y="881538"/>
            <a:ext cx="201100" cy="204325"/>
            <a:chOff x="3375338" y="419625"/>
            <a:chExt cx="201100" cy="204325"/>
          </a:xfrm>
        </p:grpSpPr>
        <p:sp>
          <p:nvSpPr>
            <p:cNvPr id="412" name="Google Shape;412;p58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58"/>
          <p:cNvGrpSpPr/>
          <p:nvPr/>
        </p:nvGrpSpPr>
        <p:grpSpPr>
          <a:xfrm flipH="1" rot="10800000">
            <a:off x="-1617912" y="963002"/>
            <a:ext cx="2337900" cy="560387"/>
            <a:chOff x="6135125" y="2934550"/>
            <a:chExt cx="2337900" cy="701975"/>
          </a:xfrm>
        </p:grpSpPr>
        <p:sp>
          <p:nvSpPr>
            <p:cNvPr id="417" name="Google Shape;417;p5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3" name="Google Shape;423;p58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9"/>
          <p:cNvSpPr/>
          <p:nvPr/>
        </p:nvSpPr>
        <p:spPr>
          <a:xfrm>
            <a:off x="8403360" y="5350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59"/>
          <p:cNvSpPr/>
          <p:nvPr/>
        </p:nvSpPr>
        <p:spPr>
          <a:xfrm>
            <a:off x="7662362" y="535012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59"/>
          <p:cNvSpPr/>
          <p:nvPr/>
        </p:nvSpPr>
        <p:spPr>
          <a:xfrm>
            <a:off x="8563353" y="6687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59"/>
          <p:cNvSpPr/>
          <p:nvPr/>
        </p:nvSpPr>
        <p:spPr>
          <a:xfrm>
            <a:off x="8563353" y="10121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59"/>
          <p:cNvSpPr/>
          <p:nvPr/>
        </p:nvSpPr>
        <p:spPr>
          <a:xfrm>
            <a:off x="8898301" y="6687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59"/>
          <p:cNvSpPr/>
          <p:nvPr/>
        </p:nvSpPr>
        <p:spPr>
          <a:xfrm>
            <a:off x="8898301" y="10121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59"/>
          <p:cNvSpPr/>
          <p:nvPr/>
        </p:nvSpPr>
        <p:spPr>
          <a:xfrm flipH="1">
            <a:off x="723471" y="542834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2" name="Google Shape;432;p59"/>
          <p:cNvGrpSpPr/>
          <p:nvPr/>
        </p:nvGrpSpPr>
        <p:grpSpPr>
          <a:xfrm flipH="1">
            <a:off x="445171" y="301534"/>
            <a:ext cx="201100" cy="204325"/>
            <a:chOff x="3375338" y="419625"/>
            <a:chExt cx="201100" cy="204325"/>
          </a:xfrm>
        </p:grpSpPr>
        <p:sp>
          <p:nvSpPr>
            <p:cNvPr id="433" name="Google Shape;433;p59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9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9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9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59"/>
          <p:cNvSpPr txBox="1"/>
          <p:nvPr>
            <p:ph type="title"/>
          </p:nvPr>
        </p:nvSpPr>
        <p:spPr>
          <a:xfrm>
            <a:off x="1853925" y="1682850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8" name="Google Shape;438;p59"/>
          <p:cNvSpPr txBox="1"/>
          <p:nvPr>
            <p:ph idx="1" type="subTitle"/>
          </p:nvPr>
        </p:nvSpPr>
        <p:spPr>
          <a:xfrm>
            <a:off x="1853925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59"/>
          <p:cNvSpPr txBox="1"/>
          <p:nvPr>
            <p:ph idx="2" type="title"/>
          </p:nvPr>
        </p:nvSpPr>
        <p:spPr>
          <a:xfrm>
            <a:off x="5739075" y="1682850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0" name="Google Shape;440;p59"/>
          <p:cNvSpPr txBox="1"/>
          <p:nvPr>
            <p:ph idx="3" type="subTitle"/>
          </p:nvPr>
        </p:nvSpPr>
        <p:spPr>
          <a:xfrm>
            <a:off x="5739100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59"/>
          <p:cNvSpPr txBox="1"/>
          <p:nvPr>
            <p:ph idx="4" type="title"/>
          </p:nvPr>
        </p:nvSpPr>
        <p:spPr>
          <a:xfrm>
            <a:off x="1853925" y="3057303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2" name="Google Shape;442;p59"/>
          <p:cNvSpPr txBox="1"/>
          <p:nvPr>
            <p:ph idx="5" type="subTitle"/>
          </p:nvPr>
        </p:nvSpPr>
        <p:spPr>
          <a:xfrm>
            <a:off x="1853925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59"/>
          <p:cNvSpPr txBox="1"/>
          <p:nvPr>
            <p:ph idx="6" type="title"/>
          </p:nvPr>
        </p:nvSpPr>
        <p:spPr>
          <a:xfrm>
            <a:off x="5739075" y="3057303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4" name="Google Shape;444;p59"/>
          <p:cNvSpPr txBox="1"/>
          <p:nvPr>
            <p:ph idx="7" type="subTitle"/>
          </p:nvPr>
        </p:nvSpPr>
        <p:spPr>
          <a:xfrm>
            <a:off x="5739100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59"/>
          <p:cNvSpPr txBox="1"/>
          <p:nvPr>
            <p:ph idx="8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0"/>
          <p:cNvSpPr txBox="1"/>
          <p:nvPr>
            <p:ph type="title"/>
          </p:nvPr>
        </p:nvSpPr>
        <p:spPr>
          <a:xfrm>
            <a:off x="720000" y="1996625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8" name="Google Shape;448;p60"/>
          <p:cNvSpPr txBox="1"/>
          <p:nvPr>
            <p:ph idx="1" type="subTitle"/>
          </p:nvPr>
        </p:nvSpPr>
        <p:spPr>
          <a:xfrm>
            <a:off x="7198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" name="Google Shape;449;p60"/>
          <p:cNvSpPr txBox="1"/>
          <p:nvPr>
            <p:ph idx="2" type="title"/>
          </p:nvPr>
        </p:nvSpPr>
        <p:spPr>
          <a:xfrm>
            <a:off x="3281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0" name="Google Shape;450;p60"/>
          <p:cNvSpPr txBox="1"/>
          <p:nvPr>
            <p:ph idx="3" type="subTitle"/>
          </p:nvPr>
        </p:nvSpPr>
        <p:spPr>
          <a:xfrm>
            <a:off x="58425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60"/>
          <p:cNvSpPr txBox="1"/>
          <p:nvPr>
            <p:ph idx="4" type="title"/>
          </p:nvPr>
        </p:nvSpPr>
        <p:spPr>
          <a:xfrm>
            <a:off x="720000" y="3826750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2" name="Google Shape;452;p60"/>
          <p:cNvSpPr txBox="1"/>
          <p:nvPr>
            <p:ph idx="5" type="subTitle"/>
          </p:nvPr>
        </p:nvSpPr>
        <p:spPr>
          <a:xfrm>
            <a:off x="720000" y="4123775"/>
            <a:ext cx="2561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60"/>
          <p:cNvSpPr txBox="1"/>
          <p:nvPr>
            <p:ph idx="6" type="title"/>
          </p:nvPr>
        </p:nvSpPr>
        <p:spPr>
          <a:xfrm>
            <a:off x="3281621" y="3826750"/>
            <a:ext cx="25812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4" name="Google Shape;454;p60"/>
          <p:cNvSpPr txBox="1"/>
          <p:nvPr>
            <p:ph idx="7" type="subTitle"/>
          </p:nvPr>
        </p:nvSpPr>
        <p:spPr>
          <a:xfrm>
            <a:off x="3281450" y="4123775"/>
            <a:ext cx="258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60"/>
          <p:cNvSpPr txBox="1"/>
          <p:nvPr>
            <p:ph idx="8" type="title"/>
          </p:nvPr>
        </p:nvSpPr>
        <p:spPr>
          <a:xfrm>
            <a:off x="5847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6" name="Google Shape;456;p60"/>
          <p:cNvSpPr txBox="1"/>
          <p:nvPr>
            <p:ph idx="9" type="subTitle"/>
          </p:nvPr>
        </p:nvSpPr>
        <p:spPr>
          <a:xfrm>
            <a:off x="3281438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7" name="Google Shape;457;p60"/>
          <p:cNvSpPr txBox="1"/>
          <p:nvPr>
            <p:ph idx="13" type="title"/>
          </p:nvPr>
        </p:nvSpPr>
        <p:spPr>
          <a:xfrm>
            <a:off x="5867670" y="3826750"/>
            <a:ext cx="25611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8" name="Google Shape;458;p60"/>
          <p:cNvSpPr txBox="1"/>
          <p:nvPr>
            <p:ph idx="14" type="subTitle"/>
          </p:nvPr>
        </p:nvSpPr>
        <p:spPr>
          <a:xfrm>
            <a:off x="5867500" y="4123775"/>
            <a:ext cx="2561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" name="Google Shape;459;p60"/>
          <p:cNvSpPr txBox="1"/>
          <p:nvPr>
            <p:ph idx="15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0" name="Google Shape;460;p60"/>
          <p:cNvSpPr/>
          <p:nvPr/>
        </p:nvSpPr>
        <p:spPr>
          <a:xfrm flipH="1" rot="10800000">
            <a:off x="8299344" y="0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1" name="Google Shape;461;p60"/>
          <p:cNvGrpSpPr/>
          <p:nvPr/>
        </p:nvGrpSpPr>
        <p:grpSpPr>
          <a:xfrm flipH="1" rot="10800000">
            <a:off x="8299344" y="837375"/>
            <a:ext cx="844650" cy="838175"/>
            <a:chOff x="513200" y="2286375"/>
            <a:chExt cx="844650" cy="838175"/>
          </a:xfrm>
        </p:grpSpPr>
        <p:sp>
          <p:nvSpPr>
            <p:cNvPr id="462" name="Google Shape;462;p60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0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0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0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0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0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0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0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60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471" name="Google Shape;471;p6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4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34"/>
          <p:cNvSpPr txBox="1"/>
          <p:nvPr>
            <p:ph idx="1" type="subTitle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1"/>
          <p:cNvSpPr txBox="1"/>
          <p:nvPr>
            <p:ph type="title"/>
          </p:nvPr>
        </p:nvSpPr>
        <p:spPr>
          <a:xfrm>
            <a:off x="2015100" y="1157025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79" name="Google Shape;479;p61"/>
          <p:cNvSpPr txBox="1"/>
          <p:nvPr>
            <p:ph idx="1" type="subTitle"/>
          </p:nvPr>
        </p:nvSpPr>
        <p:spPr>
          <a:xfrm>
            <a:off x="2015100" y="2047250"/>
            <a:ext cx="5113800" cy="44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61"/>
          <p:cNvSpPr txBox="1"/>
          <p:nvPr>
            <p:ph idx="2" type="title"/>
          </p:nvPr>
        </p:nvSpPr>
        <p:spPr>
          <a:xfrm>
            <a:off x="2015100" y="2913600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481" name="Google Shape;481;p61"/>
          <p:cNvSpPr txBox="1"/>
          <p:nvPr>
            <p:ph idx="3" type="subTitle"/>
          </p:nvPr>
        </p:nvSpPr>
        <p:spPr>
          <a:xfrm>
            <a:off x="2015100" y="3801123"/>
            <a:ext cx="5113800" cy="44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61"/>
          <p:cNvSpPr/>
          <p:nvPr/>
        </p:nvSpPr>
        <p:spPr>
          <a:xfrm>
            <a:off x="7316425" y="77628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3" name="Google Shape;483;p61"/>
          <p:cNvGrpSpPr/>
          <p:nvPr/>
        </p:nvGrpSpPr>
        <p:grpSpPr>
          <a:xfrm>
            <a:off x="8227800" y="534988"/>
            <a:ext cx="201100" cy="204325"/>
            <a:chOff x="3375338" y="419625"/>
            <a:chExt cx="201100" cy="204325"/>
          </a:xfrm>
        </p:grpSpPr>
        <p:sp>
          <p:nvSpPr>
            <p:cNvPr id="484" name="Google Shape;484;p61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1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1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1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61"/>
          <p:cNvSpPr/>
          <p:nvPr/>
        </p:nvSpPr>
        <p:spPr>
          <a:xfrm>
            <a:off x="344935" y="386756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61"/>
          <p:cNvSpPr/>
          <p:nvPr/>
        </p:nvSpPr>
        <p:spPr>
          <a:xfrm>
            <a:off x="504928" y="400125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61"/>
          <p:cNvSpPr/>
          <p:nvPr/>
        </p:nvSpPr>
        <p:spPr>
          <a:xfrm>
            <a:off x="504928" y="43447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61"/>
          <p:cNvSpPr/>
          <p:nvPr/>
        </p:nvSpPr>
        <p:spPr>
          <a:xfrm>
            <a:off x="839876" y="400125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1"/>
          <p:cNvSpPr/>
          <p:nvPr/>
        </p:nvSpPr>
        <p:spPr>
          <a:xfrm>
            <a:off x="839876" y="434470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61"/>
          <p:cNvSpPr/>
          <p:nvPr/>
        </p:nvSpPr>
        <p:spPr>
          <a:xfrm rot="5400000">
            <a:off x="343195" y="3126562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61"/>
          <p:cNvSpPr/>
          <p:nvPr/>
        </p:nvSpPr>
        <p:spPr>
          <a:xfrm rot="-5400000">
            <a:off x="343195" y="3126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5"/>
          <p:cNvSpPr txBox="1"/>
          <p:nvPr>
            <p:ph idx="1" type="subTitle"/>
          </p:nvPr>
        </p:nvSpPr>
        <p:spPr>
          <a:xfrm>
            <a:off x="1290763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35" name="Google Shape;35;p35"/>
          <p:cNvSpPr txBox="1"/>
          <p:nvPr>
            <p:ph idx="2" type="subTitle"/>
          </p:nvPr>
        </p:nvSpPr>
        <p:spPr>
          <a:xfrm>
            <a:off x="4945638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36" name="Google Shape;36;p35"/>
          <p:cNvSpPr txBox="1"/>
          <p:nvPr>
            <p:ph idx="3" type="subTitle"/>
          </p:nvPr>
        </p:nvSpPr>
        <p:spPr>
          <a:xfrm>
            <a:off x="1290763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4" type="subTitle"/>
          </p:nvPr>
        </p:nvSpPr>
        <p:spPr>
          <a:xfrm>
            <a:off x="4945638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9" name="Google Shape;39;p35"/>
          <p:cNvGrpSpPr/>
          <p:nvPr/>
        </p:nvGrpSpPr>
        <p:grpSpPr>
          <a:xfrm flipH="1" rot="10800000">
            <a:off x="8428888" y="4048115"/>
            <a:ext cx="2337900" cy="560387"/>
            <a:chOff x="6135125" y="2934550"/>
            <a:chExt cx="2337900" cy="701975"/>
          </a:xfrm>
        </p:grpSpPr>
        <p:sp>
          <p:nvSpPr>
            <p:cNvPr id="40" name="Google Shape;40;p3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35"/>
          <p:cNvSpPr/>
          <p:nvPr/>
        </p:nvSpPr>
        <p:spPr>
          <a:xfrm flipH="1" rot="10800000">
            <a:off x="304888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5"/>
          <p:cNvSpPr/>
          <p:nvPr/>
        </p:nvSpPr>
        <p:spPr>
          <a:xfrm>
            <a:off x="7928250" y="12352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5"/>
          <p:cNvSpPr/>
          <p:nvPr/>
        </p:nvSpPr>
        <p:spPr>
          <a:xfrm>
            <a:off x="7924250" y="3842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/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>
                <a:solidFill>
                  <a:srgbClr val="FFFEF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" name="Google Shape;51;p36"/>
          <p:cNvSpPr txBox="1"/>
          <p:nvPr>
            <p:ph idx="1" type="subTitle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2" type="title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" name="Google Shape;53;p36"/>
          <p:cNvSpPr txBox="1"/>
          <p:nvPr>
            <p:ph idx="3" type="subTitle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4" type="title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5" name="Google Shape;55;p36"/>
          <p:cNvSpPr txBox="1"/>
          <p:nvPr>
            <p:ph idx="5" type="subTitle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" name="Google Shape;57;p36"/>
          <p:cNvSpPr/>
          <p:nvPr/>
        </p:nvSpPr>
        <p:spPr>
          <a:xfrm>
            <a:off x="8424000" y="445713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6"/>
          <p:cNvSpPr/>
          <p:nvPr/>
        </p:nvSpPr>
        <p:spPr>
          <a:xfrm rot="10800000">
            <a:off x="346388" y="432152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36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60" name="Google Shape;60;p36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6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6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6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64;p36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65" name="Google Shape;65;p3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/>
          <p:nvPr>
            <p:ph type="title"/>
          </p:nvPr>
        </p:nvSpPr>
        <p:spPr>
          <a:xfrm>
            <a:off x="720000" y="1739150"/>
            <a:ext cx="385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" name="Google Shape;73;p37"/>
          <p:cNvSpPr txBox="1"/>
          <p:nvPr>
            <p:ph idx="1" type="body"/>
          </p:nvPr>
        </p:nvSpPr>
        <p:spPr>
          <a:xfrm>
            <a:off x="1163300" y="2311850"/>
            <a:ext cx="29091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74" name="Google Shape;74;p37"/>
          <p:cNvSpPr/>
          <p:nvPr/>
        </p:nvSpPr>
        <p:spPr>
          <a:xfrm rot="5400000">
            <a:off x="362" y="4402509"/>
            <a:ext cx="740239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7"/>
          <p:cNvSpPr/>
          <p:nvPr/>
        </p:nvSpPr>
        <p:spPr>
          <a:xfrm rot="5400000">
            <a:off x="477117" y="45628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7"/>
          <p:cNvSpPr/>
          <p:nvPr/>
        </p:nvSpPr>
        <p:spPr>
          <a:xfrm rot="5400000">
            <a:off x="133664" y="45628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7"/>
          <p:cNvSpPr/>
          <p:nvPr/>
        </p:nvSpPr>
        <p:spPr>
          <a:xfrm rot="5400000">
            <a:off x="475692" y="489923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7"/>
          <p:cNvSpPr/>
          <p:nvPr/>
        </p:nvSpPr>
        <p:spPr>
          <a:xfrm rot="5400000">
            <a:off x="132238" y="489923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7"/>
          <p:cNvSpPr/>
          <p:nvPr/>
        </p:nvSpPr>
        <p:spPr>
          <a:xfrm rot="10800000">
            <a:off x="739583" y="440254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7"/>
          <p:cNvSpPr/>
          <p:nvPr/>
        </p:nvSpPr>
        <p:spPr>
          <a:xfrm>
            <a:off x="739520" y="440254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7"/>
          <p:cNvSpPr/>
          <p:nvPr/>
        </p:nvSpPr>
        <p:spPr>
          <a:xfrm rot="-5400000">
            <a:off x="8302975" y="3938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37"/>
          <p:cNvGrpSpPr/>
          <p:nvPr/>
        </p:nvGrpSpPr>
        <p:grpSpPr>
          <a:xfrm rot="-5400000">
            <a:off x="7465213" y="3550"/>
            <a:ext cx="844650" cy="838175"/>
            <a:chOff x="513200" y="2286375"/>
            <a:chExt cx="844650" cy="838175"/>
          </a:xfrm>
        </p:grpSpPr>
        <p:sp>
          <p:nvSpPr>
            <p:cNvPr id="83" name="Google Shape;83;p37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7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7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7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7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7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7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7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37"/>
          <p:cNvSpPr/>
          <p:nvPr/>
        </p:nvSpPr>
        <p:spPr>
          <a:xfrm rot="-5400000">
            <a:off x="718207" y="537742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37"/>
          <p:cNvGrpSpPr/>
          <p:nvPr/>
        </p:nvGrpSpPr>
        <p:grpSpPr>
          <a:xfrm rot="-5400000">
            <a:off x="478119" y="258229"/>
            <a:ext cx="201100" cy="204325"/>
            <a:chOff x="3375338" y="419625"/>
            <a:chExt cx="201100" cy="204325"/>
          </a:xfrm>
        </p:grpSpPr>
        <p:sp>
          <p:nvSpPr>
            <p:cNvPr id="93" name="Google Shape;93;p37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7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37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37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8"/>
          <p:cNvSpPr txBox="1"/>
          <p:nvPr>
            <p:ph type="title"/>
          </p:nvPr>
        </p:nvSpPr>
        <p:spPr>
          <a:xfrm>
            <a:off x="2290025" y="1802525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9" name="Google Shape;99;p38"/>
          <p:cNvSpPr txBox="1"/>
          <p:nvPr>
            <p:ph idx="1" type="subTitle"/>
          </p:nvPr>
        </p:nvSpPr>
        <p:spPr>
          <a:xfrm>
            <a:off x="2036250" y="2600725"/>
            <a:ext cx="5071500" cy="1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38"/>
          <p:cNvSpPr/>
          <p:nvPr/>
        </p:nvSpPr>
        <p:spPr>
          <a:xfrm>
            <a:off x="8166550" y="13860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8"/>
          <p:cNvSpPr/>
          <p:nvPr/>
        </p:nvSpPr>
        <p:spPr>
          <a:xfrm>
            <a:off x="8162550" y="5350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38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103" name="Google Shape;103;p3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38"/>
          <p:cNvSpPr/>
          <p:nvPr/>
        </p:nvSpPr>
        <p:spPr>
          <a:xfrm>
            <a:off x="267620" y="36645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9"/>
          <p:cNvSpPr txBox="1"/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39"/>
          <p:cNvSpPr txBox="1"/>
          <p:nvPr>
            <p:ph idx="1" type="subTitle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9"/>
          <p:cNvSpPr txBox="1"/>
          <p:nvPr/>
        </p:nvSpPr>
        <p:spPr>
          <a:xfrm>
            <a:off x="3087400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, including icons by </a:t>
            </a:r>
            <a:r>
              <a:rPr b="0" i="0" lang="en" sz="1200" u="none" cap="none" strike="noStrik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and infographics &amp; images by </a:t>
            </a:r>
            <a:r>
              <a:rPr b="0" i="0" lang="en" sz="1200" u="none" cap="none" strike="noStrik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9"/>
          <p:cNvSpPr txBox="1"/>
          <p:nvPr>
            <p:ph idx="2" type="subTitle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9"/>
          <p:cNvSpPr/>
          <p:nvPr/>
        </p:nvSpPr>
        <p:spPr>
          <a:xfrm flipH="1" rot="5400000">
            <a:off x="711463" y="1379988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9"/>
          <p:cNvSpPr/>
          <p:nvPr/>
        </p:nvSpPr>
        <p:spPr>
          <a:xfrm flipH="1" rot="5400000">
            <a:off x="715100" y="539000"/>
            <a:ext cx="837375" cy="837400"/>
          </a:xfrm>
          <a:custGeom>
            <a:rect b="b" l="l" r="r" t="t"/>
            <a:pathLst>
              <a:path extrusionOk="0" h="33496" w="33495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9"/>
          <p:cNvSpPr/>
          <p:nvPr/>
        </p:nvSpPr>
        <p:spPr>
          <a:xfrm flipH="1" rot="5400000">
            <a:off x="713088" y="536988"/>
            <a:ext cx="841400" cy="837400"/>
          </a:xfrm>
          <a:custGeom>
            <a:rect b="b" l="l" r="r" t="t"/>
            <a:pathLst>
              <a:path extrusionOk="0" h="33496" w="33656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39"/>
          <p:cNvGrpSpPr/>
          <p:nvPr/>
        </p:nvGrpSpPr>
        <p:grpSpPr>
          <a:xfrm flipH="1" rot="5400000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119" name="Google Shape;119;p39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9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9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9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9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9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9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9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39"/>
          <p:cNvSpPr/>
          <p:nvPr/>
        </p:nvSpPr>
        <p:spPr>
          <a:xfrm flipH="1" rot="5400000">
            <a:off x="1552863" y="538613"/>
            <a:ext cx="837375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9"/>
          <p:cNvSpPr/>
          <p:nvPr/>
        </p:nvSpPr>
        <p:spPr>
          <a:xfrm flipH="1">
            <a:off x="715100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0"/>
          <p:cNvSpPr txBox="1"/>
          <p:nvPr>
            <p:ph idx="1" type="subTitle"/>
          </p:nvPr>
        </p:nvSpPr>
        <p:spPr>
          <a:xfrm>
            <a:off x="5542650" y="339907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40"/>
          <p:cNvSpPr txBox="1"/>
          <p:nvPr>
            <p:ph idx="2" type="subTitle"/>
          </p:nvPr>
        </p:nvSpPr>
        <p:spPr>
          <a:xfrm>
            <a:off x="2485100" y="1452088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40"/>
          <p:cNvSpPr txBox="1"/>
          <p:nvPr>
            <p:ph idx="3" type="subTitle"/>
          </p:nvPr>
        </p:nvSpPr>
        <p:spPr>
          <a:xfrm>
            <a:off x="5542650" y="4013100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40"/>
          <p:cNvSpPr txBox="1"/>
          <p:nvPr>
            <p:ph idx="4" type="subTitle"/>
          </p:nvPr>
        </p:nvSpPr>
        <p:spPr>
          <a:xfrm>
            <a:off x="2485100" y="2066123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" name="Google Shape;134;p40"/>
          <p:cNvGrpSpPr/>
          <p:nvPr/>
        </p:nvGrpSpPr>
        <p:grpSpPr>
          <a:xfrm flipH="1" rot="10800000">
            <a:off x="-158462" y="4048115"/>
            <a:ext cx="2337900" cy="560387"/>
            <a:chOff x="6135125" y="2934550"/>
            <a:chExt cx="2337900" cy="701975"/>
          </a:xfrm>
        </p:grpSpPr>
        <p:sp>
          <p:nvSpPr>
            <p:cNvPr id="135" name="Google Shape;135;p4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40"/>
          <p:cNvSpPr/>
          <p:nvPr/>
        </p:nvSpPr>
        <p:spPr>
          <a:xfrm>
            <a:off x="8403360" y="7321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0"/>
          <p:cNvSpPr/>
          <p:nvPr/>
        </p:nvSpPr>
        <p:spPr>
          <a:xfrm>
            <a:off x="8563353" y="8658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0"/>
          <p:cNvSpPr/>
          <p:nvPr/>
        </p:nvSpPr>
        <p:spPr>
          <a:xfrm>
            <a:off x="8563353" y="12092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0"/>
          <p:cNvSpPr/>
          <p:nvPr/>
        </p:nvSpPr>
        <p:spPr>
          <a:xfrm>
            <a:off x="8898301" y="8658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0"/>
          <p:cNvSpPr/>
          <p:nvPr/>
        </p:nvSpPr>
        <p:spPr>
          <a:xfrm>
            <a:off x="8898301" y="12092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0"/>
          <p:cNvSpPr/>
          <p:nvPr/>
        </p:nvSpPr>
        <p:spPr>
          <a:xfrm rot="5400000">
            <a:off x="8401620" y="-8888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0"/>
          <p:cNvSpPr/>
          <p:nvPr/>
        </p:nvSpPr>
        <p:spPr>
          <a:xfrm rot="-5400000">
            <a:off x="8401620" y="-8826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4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b="1" i="0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"/>
          <p:cNvSpPr txBox="1"/>
          <p:nvPr>
            <p:ph type="title"/>
          </p:nvPr>
        </p:nvSpPr>
        <p:spPr>
          <a:xfrm>
            <a:off x="4800900" y="1201038"/>
            <a:ext cx="3650400" cy="27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500"/>
              <a:t>Analyzing U.S. Crime Data</a:t>
            </a:r>
            <a:endParaRPr b="0" sz="3000"/>
          </a:p>
        </p:txBody>
      </p:sp>
      <p:pic>
        <p:nvPicPr>
          <p:cNvPr id="502" name="Google Shape;502;p1"/>
          <p:cNvPicPr preferRelativeResize="0"/>
          <p:nvPr/>
        </p:nvPicPr>
        <p:blipFill rotWithShape="1">
          <a:blip r:embed="rId3">
            <a:alphaModFix/>
          </a:blip>
          <a:srcRect b="0" l="26501" r="22027" t="0"/>
          <a:stretch/>
        </p:blipFill>
        <p:spPr>
          <a:xfrm>
            <a:off x="0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sp>
        <p:nvSpPr>
          <p:cNvPr id="503" name="Google Shape;503;p1"/>
          <p:cNvSpPr/>
          <p:nvPr/>
        </p:nvSpPr>
        <p:spPr>
          <a:xfrm flipH="1">
            <a:off x="841394" y="4306100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1"/>
          <p:cNvSpPr/>
          <p:nvPr/>
        </p:nvSpPr>
        <p:spPr>
          <a:xfrm flipH="1">
            <a:off x="4026" y="4306100"/>
            <a:ext cx="834193" cy="837400"/>
          </a:xfrm>
          <a:custGeom>
            <a:rect b="b" l="l" r="r" t="t"/>
            <a:pathLst>
              <a:path extrusionOk="0" h="33496" w="33495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1"/>
          <p:cNvSpPr/>
          <p:nvPr/>
        </p:nvSpPr>
        <p:spPr>
          <a:xfrm flipH="1">
            <a:off x="-12" y="4306100"/>
            <a:ext cx="844681" cy="837400"/>
          </a:xfrm>
          <a:custGeom>
            <a:rect b="b" l="l" r="r" t="t"/>
            <a:pathLst>
              <a:path extrusionOk="0" h="33496" w="33656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6" name="Google Shape;506;p1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07" name="Google Shape;507;p1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p1"/>
          <p:cNvSpPr/>
          <p:nvPr/>
        </p:nvSpPr>
        <p:spPr>
          <a:xfrm flipH="1">
            <a:off x="4059" y="3467950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1"/>
          <p:cNvSpPr/>
          <p:nvPr/>
        </p:nvSpPr>
        <p:spPr>
          <a:xfrm>
            <a:off x="437488" y="56163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7" name="Google Shape;517;p1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18" name="Google Shape;518;p1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1"/>
          <p:cNvSpPr txBox="1"/>
          <p:nvPr>
            <p:ph type="title"/>
          </p:nvPr>
        </p:nvSpPr>
        <p:spPr>
          <a:xfrm>
            <a:off x="58675" y="57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Q5 </a:t>
            </a:r>
            <a:endParaRPr/>
          </a:p>
        </p:txBody>
      </p:sp>
      <p:sp>
        <p:nvSpPr>
          <p:cNvPr id="608" name="Google Shape;608;p11"/>
          <p:cNvSpPr txBox="1"/>
          <p:nvPr/>
        </p:nvSpPr>
        <p:spPr>
          <a:xfrm>
            <a:off x="848575" y="104525"/>
            <a:ext cx="7234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Which class of crimes is associated with the highest rate of same-offense-recidivism; i.e. prison re-entry for the same offense within 3 years of release?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1225"/>
            <a:ext cx="9143999" cy="34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4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/>
              <a:t>Answering Questions</a:t>
            </a:r>
            <a:endParaRPr sz="6700"/>
          </a:p>
        </p:txBody>
      </p:sp>
      <p:pic>
        <p:nvPicPr>
          <p:cNvPr id="615" name="Google Shape;615;p14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616" name="Google Shape;616;p14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617" name="Google Shape;617;p14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9" name="Google Shape;619;p14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14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14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14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14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14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5" name="Google Shape;625;p14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626" name="Google Shape;626;p14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" name="Google Shape;630;p14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15"/>
          <p:cNvSpPr txBox="1"/>
          <p:nvPr>
            <p:ph type="title"/>
          </p:nvPr>
        </p:nvSpPr>
        <p:spPr>
          <a:xfrm>
            <a:off x="417425" y="19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Q1: </a:t>
            </a:r>
            <a:r>
              <a:rPr b="0" lang="en" sz="1400">
                <a:latin typeface="Arial"/>
                <a:ea typeface="Arial"/>
                <a:cs typeface="Arial"/>
                <a:sym typeface="Arial"/>
              </a:rPr>
              <a:t>Which type of non-fatal crime is the most under-reported? </a:t>
            </a:r>
            <a:endParaRPr/>
          </a:p>
        </p:txBody>
      </p:sp>
      <p:pic>
        <p:nvPicPr>
          <p:cNvPr id="636" name="Google Shape;63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70175"/>
            <a:ext cx="9143999" cy="3481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bab3295276_0_7"/>
          <p:cNvSpPr txBox="1"/>
          <p:nvPr>
            <p:ph type="title"/>
          </p:nvPr>
        </p:nvSpPr>
        <p:spPr>
          <a:xfrm>
            <a:off x="250200" y="210050"/>
            <a:ext cx="770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Q1: </a:t>
            </a:r>
            <a:r>
              <a:rPr b="0" lang="en" sz="1400">
                <a:latin typeface="Arial"/>
                <a:ea typeface="Arial"/>
                <a:cs typeface="Arial"/>
                <a:sym typeface="Arial"/>
              </a:rPr>
              <a:t>Is there an association between the offender-victim relationship and the likelihood of a crime being reported?</a:t>
            </a:r>
            <a:endParaRPr b="0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 sz="14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642" name="Google Shape;642;g2bab3295276_0_7"/>
          <p:cNvSpPr txBox="1"/>
          <p:nvPr/>
        </p:nvSpPr>
        <p:spPr>
          <a:xfrm>
            <a:off x="720000" y="1087300"/>
            <a:ext cx="72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3" name="Google Shape;643;g2bab3295276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1950"/>
            <a:ext cx="9143999" cy="348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/>
        </p:nvSpPr>
        <p:spPr>
          <a:xfrm>
            <a:off x="178100" y="-5512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Q2 </a:t>
            </a:r>
            <a:endParaRPr b="1" i="0" sz="3500" u="none" cap="none" strike="noStrik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49" name="Google Shape;649;p16"/>
          <p:cNvSpPr txBox="1"/>
          <p:nvPr/>
        </p:nvSpPr>
        <p:spPr>
          <a:xfrm>
            <a:off x="885325" y="52575"/>
            <a:ext cx="782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Who are the people (the demographic segment) that appear to be most at risk of violent victimization? Who is the least at risk?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0" name="Google Shape;6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0575"/>
            <a:ext cx="9143999" cy="34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7"/>
          <p:cNvSpPr txBox="1"/>
          <p:nvPr/>
        </p:nvSpPr>
        <p:spPr>
          <a:xfrm>
            <a:off x="86250" y="0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Q3 </a:t>
            </a:r>
            <a:endParaRPr b="1" i="0" sz="3500" u="none" cap="none" strike="noStrik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56" name="Google Shape;656;p17"/>
          <p:cNvSpPr txBox="1"/>
          <p:nvPr/>
        </p:nvSpPr>
        <p:spPr>
          <a:xfrm>
            <a:off x="817425" y="107700"/>
            <a:ext cx="786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Of all victims of non-fatal crimes who suffer an injury, which demographic is the most likely to receive medical attention at the scene? Which is the least likely?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7" name="Google Shape;6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75700"/>
            <a:ext cx="9143999" cy="34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8"/>
          <p:cNvSpPr txBox="1"/>
          <p:nvPr>
            <p:ph idx="1" type="body"/>
          </p:nvPr>
        </p:nvSpPr>
        <p:spPr>
          <a:xfrm>
            <a:off x="1342550" y="809250"/>
            <a:ext cx="7305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Which class of crimes is associated with the highest rate of same-offense-recidivism; i.e. prison re-entry for the same offense within 3 years of release?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3" name="Google Shape;663;p18"/>
          <p:cNvSpPr txBox="1"/>
          <p:nvPr/>
        </p:nvSpPr>
        <p:spPr>
          <a:xfrm>
            <a:off x="602975" y="433300"/>
            <a:ext cx="1595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Q4 </a:t>
            </a:r>
            <a:endParaRPr b="1" i="0" sz="3500" u="none" cap="none" strike="noStrik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664" name="Google Shape;6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88" y="1532550"/>
            <a:ext cx="9058824" cy="34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9"/>
          <p:cNvSpPr txBox="1"/>
          <p:nvPr>
            <p:ph idx="1" type="body"/>
          </p:nvPr>
        </p:nvSpPr>
        <p:spPr>
          <a:xfrm>
            <a:off x="1683150" y="688050"/>
            <a:ext cx="62193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Are prisoners who are younger at the time of release more or less likely to reoffend than those who are older?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0" name="Google Shape;670;p19"/>
          <p:cNvSpPr txBox="1"/>
          <p:nvPr/>
        </p:nvSpPr>
        <p:spPr>
          <a:xfrm>
            <a:off x="681425" y="489350"/>
            <a:ext cx="811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Q5 </a:t>
            </a:r>
            <a:endParaRPr b="1" i="0" sz="3500" u="none" cap="none" strike="noStrik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671" name="Google Shape;6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2275"/>
            <a:ext cx="9143999" cy="34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0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/>
              <a:t>Hypothesis Testing</a:t>
            </a:r>
            <a:endParaRPr sz="4000"/>
          </a:p>
        </p:txBody>
      </p:sp>
      <p:pic>
        <p:nvPicPr>
          <p:cNvPr id="677" name="Google Shape;677;p20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678" name="Google Shape;678;p20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679" name="Google Shape;679;p20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1" name="Google Shape;681;p20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20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20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20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20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20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7" name="Google Shape;687;p20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688" name="Google Shape;688;p20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2" name="Google Shape;692;p20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04.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21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fmla="val 26345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21"/>
          <p:cNvSpPr txBox="1"/>
          <p:nvPr>
            <p:ph idx="1" type="subTitle"/>
          </p:nvPr>
        </p:nvSpPr>
        <p:spPr>
          <a:xfrm>
            <a:off x="2036300" y="1398000"/>
            <a:ext cx="50715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800">
                <a:solidFill>
                  <a:srgbClr val="FFFEFC"/>
                </a:solidFill>
              </a:rPr>
              <a:t>The hypothesis being tested is:</a:t>
            </a:r>
            <a:endParaRPr b="1" sz="1800">
              <a:solidFill>
                <a:srgbClr val="FFFEFC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800">
              <a:solidFill>
                <a:srgbClr val="FFFEFC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800">
                <a:solidFill>
                  <a:srgbClr val="FFFEFC"/>
                </a:solidFill>
              </a:rPr>
              <a:t>"U.S. states that implement stricter firearm control laws have lower violent crime rates on average."</a:t>
            </a:r>
            <a:endParaRPr b="1" sz="1800">
              <a:solidFill>
                <a:srgbClr val="FFFEF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27" name="Google Shape;527;p2"/>
          <p:cNvSpPr txBox="1"/>
          <p:nvPr>
            <p:ph idx="1" type="body"/>
          </p:nvPr>
        </p:nvSpPr>
        <p:spPr>
          <a:xfrm>
            <a:off x="1172150" y="1469575"/>
            <a:ext cx="7828500" cy="2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Data Collection and Cleaning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Exploratory Analysis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Answering Questions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Hypothesis Testing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Regression Analysis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Bonus Task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bab3295276_0_19"/>
          <p:cNvSpPr/>
          <p:nvPr/>
        </p:nvSpPr>
        <p:spPr>
          <a:xfrm flipH="1">
            <a:off x="1513875" y="843900"/>
            <a:ext cx="6354900" cy="3649800"/>
          </a:xfrm>
          <a:prstGeom prst="round1Rect">
            <a:avLst>
              <a:gd fmla="val 26345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g2bab3295276_0_19"/>
          <p:cNvSpPr txBox="1"/>
          <p:nvPr>
            <p:ph idx="1" type="subTitle"/>
          </p:nvPr>
        </p:nvSpPr>
        <p:spPr>
          <a:xfrm>
            <a:off x="1783975" y="1008525"/>
            <a:ext cx="5961600" cy="3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lt2"/>
                </a:solidFill>
              </a:rPr>
              <a:t>Analysis Methodology</a:t>
            </a:r>
            <a:endParaRPr b="1" sz="1650">
              <a:solidFill>
                <a:schemeClr val="lt2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</a:rPr>
              <a:t>Data Extraction:</a:t>
            </a:r>
            <a:endParaRPr b="1" sz="1200">
              <a:solidFill>
                <a:schemeClr val="lt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</a:rPr>
              <a:t>Relevant data for the last 10 years (2010-2020) was extracted from two datasets:</a:t>
            </a:r>
            <a:endParaRPr b="1" sz="1200">
              <a:solidFill>
                <a:schemeClr val="lt2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050">
                <a:solidFill>
                  <a:schemeClr val="lt2"/>
                </a:solidFill>
              </a:rPr>
              <a:t>fire_lawsdf</a:t>
            </a:r>
            <a:r>
              <a:rPr b="1" lang="en" sz="1200">
                <a:solidFill>
                  <a:schemeClr val="lt2"/>
                </a:solidFill>
              </a:rPr>
              <a:t>: Information about firearm control laws</a:t>
            </a:r>
            <a:endParaRPr b="1" sz="1200">
              <a:solidFill>
                <a:schemeClr val="lt2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050">
                <a:solidFill>
                  <a:schemeClr val="lt2"/>
                </a:solidFill>
              </a:rPr>
              <a:t>offensecountdf</a:t>
            </a:r>
            <a:r>
              <a:rPr b="1" lang="en" sz="1200">
                <a:solidFill>
                  <a:schemeClr val="lt2"/>
                </a:solidFill>
              </a:rPr>
              <a:t>: Information about offense counts</a:t>
            </a:r>
            <a:endParaRPr b="1" sz="1200">
              <a:solidFill>
                <a:schemeClr val="lt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</a:rPr>
              <a:t>Data was extracted for each year from 2010 to 2020.</a:t>
            </a:r>
            <a:endParaRPr b="1" sz="1200">
              <a:solidFill>
                <a:schemeClr val="lt2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</a:rPr>
              <a:t>Hypothesis Testing:</a:t>
            </a:r>
            <a:endParaRPr b="1" sz="1200">
              <a:solidFill>
                <a:schemeClr val="lt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</a:rPr>
              <a:t>A t-test was performed to compare offense counts between states with stricter firearm control laws and those with less strict laws over the last 10 years.</a:t>
            </a:r>
            <a:endParaRPr b="1" sz="1200">
              <a:solidFill>
                <a:schemeClr val="lt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</a:rPr>
              <a:t>The p-value obtained from the t-test was used to determine the significance of the relationship between firearm control laws and violent crime rates.</a:t>
            </a:r>
            <a:endParaRPr b="1" sz="1200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bab3295276_0_27"/>
          <p:cNvSpPr/>
          <p:nvPr/>
        </p:nvSpPr>
        <p:spPr>
          <a:xfrm flipH="1">
            <a:off x="1513875" y="843900"/>
            <a:ext cx="6354900" cy="3649800"/>
          </a:xfrm>
          <a:prstGeom prst="round1Rect">
            <a:avLst>
              <a:gd fmla="val 26345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g2bab3295276_0_27"/>
          <p:cNvSpPr txBox="1"/>
          <p:nvPr>
            <p:ph idx="1" type="subTitle"/>
          </p:nvPr>
        </p:nvSpPr>
        <p:spPr>
          <a:xfrm>
            <a:off x="1710525" y="1299450"/>
            <a:ext cx="5961600" cy="27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b="1" sz="195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P-value for the Last 10 Years: 0.383</a:t>
            </a:r>
            <a:endParaRPr b="1" sz="15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The obtained p-value suggests that there isn't strong statistical evidence to reject the null hypothesis over the last 10 years.</a:t>
            </a:r>
            <a:endParaRPr b="1" sz="15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Thus, there isn't sufficient evidence to support the claim that U.S. states with stricter firearm control laws have lower violent crime rates on average over this period.</a:t>
            </a:r>
            <a:endParaRPr b="1" sz="2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23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4000"/>
              <a:t>Regression Analysis</a:t>
            </a:r>
            <a:endParaRPr sz="4000"/>
          </a:p>
        </p:txBody>
      </p:sp>
      <p:pic>
        <p:nvPicPr>
          <p:cNvPr id="716" name="Google Shape;716;p23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717" name="Google Shape;717;p23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718" name="Google Shape;718;p23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23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23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3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3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3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3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6" name="Google Shape;726;p23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727" name="Google Shape;727;p23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p23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05.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2550"/>
            <a:ext cx="9144001" cy="435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g2bab3295276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250" y="256387"/>
            <a:ext cx="6196850" cy="46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g2bab3295276_0_42"/>
          <p:cNvSpPr txBox="1"/>
          <p:nvPr/>
        </p:nvSpPr>
        <p:spPr>
          <a:xfrm>
            <a:off x="237575" y="1281950"/>
            <a:ext cx="2577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Training R2: 0.24870531231493</a:t>
            </a:r>
            <a:endParaRPr b="1" sz="18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R2: 0.24401992046393</a:t>
            </a:r>
            <a:endParaRPr b="1"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8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4000"/>
              <a:t>Bonus Task</a:t>
            </a:r>
            <a:endParaRPr sz="4000"/>
          </a:p>
        </p:txBody>
      </p:sp>
      <p:pic>
        <p:nvPicPr>
          <p:cNvPr id="748" name="Google Shape;748;p28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749" name="Google Shape;749;p28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750" name="Google Shape;750;p28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2" name="Google Shape;752;p28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28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8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8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8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8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8" name="Google Shape;758;p28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759" name="Google Shape;759;p28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3" name="Google Shape;763;p28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06.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" name="Google Shape;768;p29"/>
          <p:cNvGraphicFramePr/>
          <p:nvPr/>
        </p:nvGraphicFramePr>
        <p:xfrm>
          <a:off x="0" y="-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{3586C8E7-543C-4054-BB86-8287C28F4912}</a:tableStyleId>
              </a:tblPr>
              <a:tblGrid>
                <a:gridCol w="2303650"/>
                <a:gridCol w="2268350"/>
                <a:gridCol w="2268350"/>
                <a:gridCol w="2268350"/>
              </a:tblGrid>
              <a:tr h="46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Best Parameters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Training Accuracy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Test Accuracy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82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Model 1 [</a:t>
                      </a: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PCA with Random Forest</a:t>
                      </a: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]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- PCA Components: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Estimators: 100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Min Samples Split: 5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Max Depth: 30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99.96%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97.12%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9C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3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Model 2 [</a:t>
                      </a: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PCA with Gradient Boosting</a:t>
                      </a: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]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- PCA Components: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Gradient Boosting Estimators: 5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Gradient Boosting Max Depth: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98.51%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92.55%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5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00"/>
                          </a:solidFill>
                        </a:rPr>
                        <a:t>Model 3 [UMAP with Random Forest]</a:t>
                      </a:r>
                      <a:endParaRPr b="1" sz="15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- UMAP Components: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UMAP Neighbors: 30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Min Samples Split: 2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Max Depth: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100%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93.28%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0"/>
          <p:cNvSpPr txBox="1"/>
          <p:nvPr>
            <p:ph type="title"/>
          </p:nvPr>
        </p:nvSpPr>
        <p:spPr>
          <a:xfrm>
            <a:off x="1755175" y="1936975"/>
            <a:ext cx="5782800" cy="11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THANKS :)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4000"/>
              <a:t>Data Collection and Cleaning</a:t>
            </a:r>
            <a:endParaRPr sz="4000"/>
          </a:p>
        </p:txBody>
      </p:sp>
      <p:pic>
        <p:nvPicPr>
          <p:cNvPr id="533" name="Google Shape;533;p3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534" name="Google Shape;534;p3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35" name="Google Shape;535;p3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7" name="Google Shape;537;p3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3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3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3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3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3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3" name="Google Shape;543;p3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44" name="Google Shape;544;p3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8" name="Google Shape;548;p3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"/>
          <p:cNvSpPr txBox="1"/>
          <p:nvPr>
            <p:ph idx="4294967295" type="body"/>
          </p:nvPr>
        </p:nvSpPr>
        <p:spPr>
          <a:xfrm>
            <a:off x="657750" y="86355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Arial"/>
              <a:buChar char="-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DDL APIs was used to get most of the datasets using wget() and gdown() libraries.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Data cleaning was done generally by known methods,and some modifications for each stage separately depending on needs.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Label to values transformation depending on codebook and label encoding was done for textual datasets.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4000"/>
              <a:t>Exploratory Analysis</a:t>
            </a:r>
            <a:endParaRPr sz="4000"/>
          </a:p>
        </p:txBody>
      </p:sp>
      <p:pic>
        <p:nvPicPr>
          <p:cNvPr id="559" name="Google Shape;559;p5"/>
          <p:cNvPicPr preferRelativeResize="0"/>
          <p:nvPr/>
        </p:nvPicPr>
        <p:blipFill rotWithShape="1">
          <a:blip r:embed="rId3">
            <a:alphaModFix/>
          </a:blip>
          <a:srcRect b="998" l="23239" r="18514" t="4839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grpSp>
        <p:nvGrpSpPr>
          <p:cNvPr id="560" name="Google Shape;560;p5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61" name="Google Shape;561;p5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3" name="Google Shape;563;p5"/>
          <p:cNvSpPr/>
          <p:nvPr/>
        </p:nvSpPr>
        <p:spPr>
          <a:xfrm rot="10800000">
            <a:off x="6014588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5"/>
          <p:cNvSpPr/>
          <p:nvPr/>
        </p:nvSpPr>
        <p:spPr>
          <a:xfrm rot="10800000">
            <a:off x="6014588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5"/>
          <p:cNvSpPr/>
          <p:nvPr/>
        </p:nvSpPr>
        <p:spPr>
          <a:xfrm rot="10800000">
            <a:off x="5870613" y="45229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5"/>
          <p:cNvSpPr/>
          <p:nvPr/>
        </p:nvSpPr>
        <p:spPr>
          <a:xfrm rot="10800000">
            <a:off x="5870613" y="437577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5"/>
          <p:cNvSpPr/>
          <p:nvPr/>
        </p:nvSpPr>
        <p:spPr>
          <a:xfrm flipH="1">
            <a:off x="4183125" y="7763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5"/>
          <p:cNvSpPr/>
          <p:nvPr/>
        </p:nvSpPr>
        <p:spPr>
          <a:xfrm>
            <a:off x="4665995" y="15238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9" name="Google Shape;569;p5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70" name="Google Shape;570;p5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p5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02.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"/>
          <p:cNvSpPr txBox="1"/>
          <p:nvPr/>
        </p:nvSpPr>
        <p:spPr>
          <a:xfrm>
            <a:off x="214325" y="4157650"/>
            <a:ext cx="5754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Larceny-Theft-Offenses are the top offenses all over the years.</a:t>
            </a:r>
            <a:endParaRPr b="1" i="0" sz="1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0" name="Google Shape;580;p6"/>
          <p:cNvSpPr txBox="1"/>
          <p:nvPr/>
        </p:nvSpPr>
        <p:spPr>
          <a:xfrm>
            <a:off x="5443550" y="4557850"/>
            <a:ext cx="336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Reasons: It’s easiest type of crime </a:t>
            </a:r>
            <a:endParaRPr b="1" i="0" sz="16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81" name="Google Shape;58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83800" cy="38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"/>
          <p:cNvSpPr txBox="1"/>
          <p:nvPr/>
        </p:nvSpPr>
        <p:spPr>
          <a:xfrm>
            <a:off x="179775" y="4568325"/>
            <a:ext cx="4170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Alaska has the highest rate in violent crimes.</a:t>
            </a:r>
            <a:endParaRPr b="1" i="0" sz="17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7" name="Google Shape;587;p7"/>
          <p:cNvSpPr txBox="1"/>
          <p:nvPr/>
        </p:nvSpPr>
        <p:spPr>
          <a:xfrm>
            <a:off x="5257750" y="4312200"/>
            <a:ext cx="356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Reasons:</a:t>
            </a:r>
            <a:endParaRPr b="1" i="0" sz="1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- Many Heavy drinkers in the state</a:t>
            </a: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- Considerable distances between locations</a:t>
            </a:r>
            <a:endParaRPr b="1" i="0" sz="17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88" name="Google Shape;588;p7"/>
          <p:cNvPicPr preferRelativeResize="0"/>
          <p:nvPr/>
        </p:nvPicPr>
        <p:blipFill rotWithShape="1">
          <a:blip r:embed="rId3">
            <a:alphaModFix/>
          </a:blip>
          <a:srcRect b="8625" l="0" r="0" t="0"/>
          <a:stretch/>
        </p:blipFill>
        <p:spPr>
          <a:xfrm>
            <a:off x="0" y="0"/>
            <a:ext cx="9144000" cy="417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"/>
          <p:cNvSpPr txBox="1"/>
          <p:nvPr/>
        </p:nvSpPr>
        <p:spPr>
          <a:xfrm>
            <a:off x="0" y="3892950"/>
            <a:ext cx="4757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Homicide rates have increased rapidly over the last 3 years. </a:t>
            </a:r>
            <a:endParaRPr b="1" i="0" sz="1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Reasons for that:</a:t>
            </a:r>
            <a:endParaRPr b="1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Pandemic stress - The civic upheaval that followed George Floyd's murder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4" name="Google Shape;594;p8"/>
          <p:cNvSpPr txBox="1"/>
          <p:nvPr/>
        </p:nvSpPr>
        <p:spPr>
          <a:xfrm>
            <a:off x="4843175" y="3892950"/>
            <a:ext cx="3933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Crime rates in the period of 1991 to 1996 are relatively small. </a:t>
            </a:r>
            <a:endParaRPr b="1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The reasons for that is: Economic Expansion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95" name="Google Shape;59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0"/>
          <p:cNvSpPr txBox="1"/>
          <p:nvPr>
            <p:ph type="title"/>
          </p:nvPr>
        </p:nvSpPr>
        <p:spPr>
          <a:xfrm>
            <a:off x="104625" y="1033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Q4 </a:t>
            </a:r>
            <a:endParaRPr/>
          </a:p>
        </p:txBody>
      </p:sp>
      <p:sp>
        <p:nvSpPr>
          <p:cNvPr id="601" name="Google Shape;601;p10"/>
          <p:cNvSpPr txBox="1"/>
          <p:nvPr/>
        </p:nvSpPr>
        <p:spPr>
          <a:xfrm>
            <a:off x="890788" y="158425"/>
            <a:ext cx="723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Of all victims of non-fatal crimes who suffer an injury, which demographic is the most likely to receive medical attention at the scene? Which is the least likely?</a:t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2" name="Google Shape;60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637" y="1164525"/>
            <a:ext cx="9161274" cy="3487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